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DAF8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92650" y="105600"/>
            <a:ext cx="8520600" cy="84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(Title)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81150" y="993800"/>
            <a:ext cx="8520600" cy="36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Brief summary or point (15-20 words)</a:t>
            </a:r>
            <a:endParaRPr sz="1900"/>
          </a:p>
        </p:txBody>
      </p:sp>
      <p:cxnSp>
        <p:nvCxnSpPr>
          <p:cNvPr id="56" name="Google Shape;56;p13"/>
          <p:cNvCxnSpPr/>
          <p:nvPr/>
        </p:nvCxnSpPr>
        <p:spPr>
          <a:xfrm>
            <a:off x="369650" y="1404700"/>
            <a:ext cx="8343600" cy="1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69650" y="4681675"/>
            <a:ext cx="8520600" cy="36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Name, contact information, institutional affiliation</a:t>
            </a:r>
            <a:endParaRPr sz="1900"/>
          </a:p>
        </p:txBody>
      </p:sp>
      <p:sp>
        <p:nvSpPr>
          <p:cNvPr id="58" name="Google Shape;58;p13"/>
          <p:cNvSpPr/>
          <p:nvPr/>
        </p:nvSpPr>
        <p:spPr>
          <a:xfrm>
            <a:off x="3147350" y="1521588"/>
            <a:ext cx="2788200" cy="3053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281150" y="1521575"/>
            <a:ext cx="2788200" cy="3053700"/>
          </a:xfrm>
          <a:prstGeom prst="rect">
            <a:avLst/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6013550" y="1521575"/>
            <a:ext cx="2788200" cy="3053700"/>
          </a:xfrm>
          <a:prstGeom prst="rect">
            <a:avLst/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475275" y="3759925"/>
            <a:ext cx="2386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 or research question</a:t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3348050" y="3867625"/>
            <a:ext cx="2386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 and/or key figures</a:t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6220825" y="3867625"/>
            <a:ext cx="2386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Implications</a:t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941150" y="1975075"/>
            <a:ext cx="1468200" cy="1478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Graphic</a:t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3807350" y="1975075"/>
            <a:ext cx="1468200" cy="1478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Graphic</a:t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6680125" y="1975075"/>
            <a:ext cx="1468200" cy="1478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Graphic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