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anva Sans" charset="1" panose="020B0503030501040103"/>
      <p:regular r:id="rId10"/>
    </p:embeddedFont>
    <p:embeddedFont>
      <p:font typeface="Canva Sans Bold" charset="1" panose="020B0803030501040103"/>
      <p:regular r:id="rId11"/>
    </p:embeddedFont>
    <p:embeddedFont>
      <p:font typeface="Canva Sans Italics" charset="1" panose="020B0503030501040103"/>
      <p:regular r:id="rId12"/>
    </p:embeddedFont>
    <p:embeddedFont>
      <p:font typeface="Canva Sans Bold Italics" charset="1" panose="020B0803030501040103"/>
      <p:regular r:id="rId13"/>
    </p:embeddedFont>
    <p:embeddedFont>
      <p:font typeface="Canva Sans Medium" charset="1" panose="020B0603030501040103"/>
      <p:regular r:id="rId14"/>
    </p:embeddedFont>
    <p:embeddedFont>
      <p:font typeface="Canva Sans Medium Italics" charset="1" panose="020B0603030501040103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448800"/>
            <a:ext cx="8339584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nva Sans Bold"/>
              </a:rPr>
              <a:t>[author name, contact, affiliation]</a:t>
            </a:r>
          </a:p>
        </p:txBody>
      </p:sp>
      <p:sp>
        <p:nvSpPr>
          <p:cNvPr name="AutoShape 3" id="3"/>
          <p:cNvSpPr/>
          <p:nvPr/>
        </p:nvSpPr>
        <p:spPr>
          <a:xfrm rot="-4034">
            <a:off x="1028717" y="2948221"/>
            <a:ext cx="16230611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-4034">
            <a:off x="1028717" y="9210675"/>
            <a:ext cx="16230611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5400000">
            <a:off x="2995546" y="6108020"/>
            <a:ext cx="6262406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5403693">
            <a:off x="9120596" y="6079458"/>
            <a:ext cx="6205287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1723074" y="4205521"/>
            <a:ext cx="3086100" cy="3086100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000000"/>
                  </a:solidFill>
                  <a:latin typeface="Canva Sans"/>
                </a:rPr>
                <a:t>Graphic 1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28700" y="159703"/>
            <a:ext cx="320307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anva Sans Bold"/>
              </a:rPr>
              <a:t>[title]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1946392"/>
            <a:ext cx="12508111" cy="695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Canva Sans Bold"/>
              </a:rPr>
              <a:t>[key definition or point (about 15-20 words max)]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723074" y="7754635"/>
            <a:ext cx="3203079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Purpose (15 words or less)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766745" y="7754635"/>
            <a:ext cx="3203079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Methods (15 words or less)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426724" y="7754635"/>
            <a:ext cx="3203079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Results (15 words or less) 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7630277" y="4205521"/>
            <a:ext cx="3086100" cy="3086100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000000"/>
                  </a:solidFill>
                  <a:latin typeface="Canva Sans"/>
                </a:rPr>
                <a:t>Graphic 2 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3485213" y="4205521"/>
            <a:ext cx="3086100" cy="3086100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000000"/>
                  </a:solidFill>
                  <a:latin typeface="Canva Sans"/>
                </a:rPr>
                <a:t>Graphic 3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DAFp1cnfq_0</dc:identifier>
  <dcterms:modified xsi:type="dcterms:W3CDTF">2011-08-01T06:04:30Z</dcterms:modified>
  <cp:revision>1</cp:revision>
  <dc:title>Copy of visual abstract template</dc:title>
</cp:coreProperties>
</file>